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67" r:id="rId5"/>
    <p:sldId id="257" r:id="rId6"/>
    <p:sldId id="259" r:id="rId7"/>
    <p:sldId id="263" r:id="rId8"/>
    <p:sldId id="258" r:id="rId9"/>
    <p:sldId id="261" r:id="rId10"/>
    <p:sldId id="262" r:id="rId11"/>
    <p:sldId id="260" r:id="rId12"/>
    <p:sldId id="264" r:id="rId13"/>
    <p:sldId id="269" r:id="rId14"/>
    <p:sldId id="270" r:id="rId15"/>
    <p:sldId id="268" r:id="rId16"/>
    <p:sldId id="271" r:id="rId17"/>
    <p:sldId id="272" r:id="rId18"/>
    <p:sldId id="275" r:id="rId19"/>
    <p:sldId id="276" r:id="rId20"/>
    <p:sldId id="274" r:id="rId21"/>
    <p:sldId id="277" r:id="rId22"/>
    <p:sldId id="273" r:id="rId23"/>
    <p:sldId id="279" r:id="rId24"/>
    <p:sldId id="280" r:id="rId25"/>
    <p:sldId id="278" r:id="rId26"/>
    <p:sldId id="281" r:id="rId27"/>
    <p:sldId id="282" r:id="rId28"/>
    <p:sldId id="291" r:id="rId29"/>
    <p:sldId id="283" r:id="rId30"/>
    <p:sldId id="285" r:id="rId31"/>
    <p:sldId id="284" r:id="rId32"/>
    <p:sldId id="287" r:id="rId33"/>
    <p:sldId id="290" r:id="rId34"/>
    <p:sldId id="286" r:id="rId35"/>
    <p:sldId id="289" r:id="rId36"/>
    <p:sldId id="288" r:id="rId3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65B7E-BA49-4864-93BE-63B1CF69DB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0A5AF0D-6F26-4BA4-B4C3-650032B596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406E939-AD2C-4280-A100-AD630B286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ECB7-509E-40E6-BDAE-A99C333A3F4F}" type="datetimeFigureOut">
              <a:rPr lang="es-ES" smtClean="0"/>
              <a:t>26/09/2021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4BAD81-DD51-42F9-8BFC-649FFA58C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C09D43-BDAE-40CF-A314-5D89A7808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06618-1BAE-440E-93D9-35778D1EA92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2115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DA7192-F1E1-466D-A03B-337411CBC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255768A-5265-4006-85FE-90D9483F57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594E1EF-489F-4F24-B00E-4A90B7286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ECB7-509E-40E6-BDAE-A99C333A3F4F}" type="datetimeFigureOut">
              <a:rPr lang="es-ES" smtClean="0"/>
              <a:t>26/09/2021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9E80AA-DF05-4402-A60C-C22121B1D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D404DA-CF68-4405-BC59-6101BC053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06618-1BAE-440E-93D9-35778D1EA92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1160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265A420-7EE2-4E8F-AF42-C260623F0B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B68D197-01FC-46FE-A282-8D1F14B76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D621B38-EF6A-4483-B84D-078AED8E1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ECB7-509E-40E6-BDAE-A99C333A3F4F}" type="datetimeFigureOut">
              <a:rPr lang="es-ES" smtClean="0"/>
              <a:t>26/09/2021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1C4014E-7334-4C44-95FF-9E2396A9A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1525C69-C097-46B8-8A6D-9A49C161C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06618-1BAE-440E-93D9-35778D1EA92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9375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C545A6-4535-4E00-8059-0DE00F98E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06F8F5-ECD5-4C40-B60F-D3A3B3EEE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22A95F4-6728-4077-8E78-8816C31E1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ECB7-509E-40E6-BDAE-A99C333A3F4F}" type="datetimeFigureOut">
              <a:rPr lang="es-ES" smtClean="0"/>
              <a:t>26/09/2021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81E49A9-DA98-4BC5-AB75-EC969A9FB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7C1B4C-7B44-4D43-9D79-150B27A07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06618-1BAE-440E-93D9-35778D1EA92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4621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24C1E3-1CDD-4320-83B8-ABC85CE44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A1A9207-8A4B-4F59-89AF-6E896A025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2D24AD7-0A3F-479E-AA89-0B2AE7B29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ECB7-509E-40E6-BDAE-A99C333A3F4F}" type="datetimeFigureOut">
              <a:rPr lang="es-ES" smtClean="0"/>
              <a:t>26/09/2021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742856C-9E7B-4256-BEF2-D8751066A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EFBF238-0BEC-4AC2-A799-2FB8E006E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06618-1BAE-440E-93D9-35778D1EA92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2726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91B61E-1631-4AE6-88F4-956DC7DD2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56703A-DA88-424B-8F81-11F64A6E26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2DD2A13-ED7B-4745-9711-2C2B769873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E8E5DDE-B058-489D-A798-2EE4CF66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ECB7-509E-40E6-BDAE-A99C333A3F4F}" type="datetimeFigureOut">
              <a:rPr lang="es-ES" smtClean="0"/>
              <a:t>26/09/2021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DA18B13-89E6-47F7-8DFD-9B9719BD7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A407556-1319-4A23-8814-66F8BB718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06618-1BAE-440E-93D9-35778D1EA92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491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1B62C9-3BC7-4E0F-9941-0C21FEAED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ECEADDD-389E-4F4B-9AB2-F7F6726100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5189A3-2EE1-4757-A20C-9C5A35AD9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43D2F5D-F99E-4EE4-BDE7-49DE20F62C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F1565D5-85DF-46E5-8BA4-1E57993B5E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44D9BF5-C612-4563-B037-805E87608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ECB7-509E-40E6-BDAE-A99C333A3F4F}" type="datetimeFigureOut">
              <a:rPr lang="es-ES" smtClean="0"/>
              <a:t>26/09/2021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8E70ADB-DE1B-4E23-9B23-B49294294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41AD092-A504-487C-A298-FB3BA2DDB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06618-1BAE-440E-93D9-35778D1EA92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0267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614CB-CC59-4ED6-BF9F-346BC08CE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7BA4255-1688-4A77-BF41-029AFB92E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ECB7-509E-40E6-BDAE-A99C333A3F4F}" type="datetimeFigureOut">
              <a:rPr lang="es-ES" smtClean="0"/>
              <a:t>26/09/2021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DB28D4B-A40D-49B5-8728-B466754E3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8DFCCF4-FB8C-4707-9102-C9B3093F1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06618-1BAE-440E-93D9-35778D1EA92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8814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B1AEE06-1445-4B55-8708-590FF44BC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ECB7-509E-40E6-BDAE-A99C333A3F4F}" type="datetimeFigureOut">
              <a:rPr lang="es-ES" smtClean="0"/>
              <a:t>26/09/2021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18F57AC-C8C6-47A6-8428-44EC785AF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88C76EB-CA4A-4BFE-9F46-854086249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06618-1BAE-440E-93D9-35778D1EA92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8589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F37B76-3C4D-4275-9066-A5D59FF45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8B1ED5-2549-4B32-8F44-3E3001FB8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97AD59D-762C-4051-93B2-5B2A3C24A7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C2D0144-90C0-4E4F-8366-12946EED0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ECB7-509E-40E6-BDAE-A99C333A3F4F}" type="datetimeFigureOut">
              <a:rPr lang="es-ES" smtClean="0"/>
              <a:t>26/09/2021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706F412-766E-46BF-826C-6C578227F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78435B2-F1FB-41DF-A625-AA71AA607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06618-1BAE-440E-93D9-35778D1EA92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4702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8954FE-A2AE-42C6-B959-455B37573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2E3A17D-711E-473A-ABDE-38C42DF2A3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D9417B2-A688-4E1A-BD6C-1A2D749FDA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D5E1FB0-2B03-4A46-B3CC-0FF31D63C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ECB7-509E-40E6-BDAE-A99C333A3F4F}" type="datetimeFigureOut">
              <a:rPr lang="es-ES" smtClean="0"/>
              <a:t>26/09/2021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8588647-57CB-4BEF-8A68-D2059782C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2C9B5BC-46CB-4324-83EA-D72DEE114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06618-1BAE-440E-93D9-35778D1EA92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9149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7AB0B30-EC83-438C-95BC-7E01D505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4645D36-2860-463E-9E56-C87CDD25E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EB316E3-7E36-4C06-9763-4959A46E19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2ECB7-509E-40E6-BDAE-A99C333A3F4F}" type="datetimeFigureOut">
              <a:rPr lang="es-ES" smtClean="0"/>
              <a:t>26/09/2021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C49ED1-2514-4D24-84D8-F64921455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5E67C1-466A-41D6-81BE-65020062D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06618-1BAE-440E-93D9-35778D1EA92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2934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70A0B9-1016-4303-990C-6B16415FC8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69605B3-435B-4E1E-80B1-69CD338FC3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26" name="Picture 2" descr="Twitter - Empresa - EL ESPAÑOL">
            <a:extLst>
              <a:ext uri="{FF2B5EF4-FFF2-40B4-BE49-F238E27FC236}">
                <a16:creationId xmlns:a16="http://schemas.microsoft.com/office/drawing/2014/main" id="{414C5839-B34D-49E6-8DF1-FC80F0BC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119063"/>
            <a:ext cx="8134350" cy="661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967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A32DAA-D0F3-4884-95AE-A9C883F71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1C25D62-0D23-44B9-A813-A533F9E7C4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1984548" cy="6858000"/>
          </a:xfrm>
        </p:spPr>
      </p:pic>
    </p:spTree>
    <p:extLst>
      <p:ext uri="{BB962C8B-B14F-4D97-AF65-F5344CB8AC3E}">
        <p14:creationId xmlns:p14="http://schemas.microsoft.com/office/powerpoint/2010/main" val="1881256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842CD7-8908-450B-87A6-1A0A2ED73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DE1EB6-B1F6-4686-8281-CD871D9F2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397F21B-5D21-4B7A-BA9D-95699842D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3" y="0"/>
            <a:ext cx="12105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747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85005D-6E70-4661-94A8-981036133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CE6896E7-AB75-4E7B-9DCE-4F54B6118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5431" y="573873"/>
            <a:ext cx="7789083" cy="4351338"/>
          </a:xfrm>
        </p:spPr>
      </p:pic>
    </p:spTree>
    <p:extLst>
      <p:ext uri="{BB962C8B-B14F-4D97-AF65-F5344CB8AC3E}">
        <p14:creationId xmlns:p14="http://schemas.microsoft.com/office/powerpoint/2010/main" val="231657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85005D-6E70-4661-94A8-981036133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CE6896E7-AB75-4E7B-9DCE-4F54B6118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5431" y="573873"/>
            <a:ext cx="7789083" cy="4351338"/>
          </a:xfr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8FC6A21-68D2-4A6E-AC0F-CC244FAD1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600" y="4998252"/>
            <a:ext cx="860107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AD7643-84E2-4827-9BA9-521137B56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Análisis Dimensional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A8D947E-7F26-466B-8CA4-8B739AABB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598" y="1825625"/>
            <a:ext cx="5072803" cy="4351338"/>
          </a:xfrm>
        </p:spPr>
      </p:pic>
    </p:spTree>
    <p:extLst>
      <p:ext uri="{BB962C8B-B14F-4D97-AF65-F5344CB8AC3E}">
        <p14:creationId xmlns:p14="http://schemas.microsoft.com/office/powerpoint/2010/main" val="1390458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85005D-6E70-4661-94A8-981036133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3D7C05-76EB-4E79-A8C8-8856E3EA6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EDEACCF-3434-4230-84E1-F9EEBCF41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114" y="0"/>
            <a:ext cx="81497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96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EB10E1-FD64-482B-8B4A-5722AA96A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54671F6-9A56-4F43-AC46-868FE946DF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2986" y="0"/>
            <a:ext cx="8178810" cy="6678768"/>
          </a:xfrm>
        </p:spPr>
      </p:pic>
    </p:spTree>
    <p:extLst>
      <p:ext uri="{BB962C8B-B14F-4D97-AF65-F5344CB8AC3E}">
        <p14:creationId xmlns:p14="http://schemas.microsoft.com/office/powerpoint/2010/main" val="733893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ADA9C8-BDC2-4C48-B8F7-F6F64EED1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1CC4B8E-9D9D-4C80-A744-B054ACAEAF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9882"/>
            <a:ext cx="5495925" cy="3648075"/>
          </a:xfrm>
        </p:spPr>
      </p:pic>
    </p:spTree>
    <p:extLst>
      <p:ext uri="{BB962C8B-B14F-4D97-AF65-F5344CB8AC3E}">
        <p14:creationId xmlns:p14="http://schemas.microsoft.com/office/powerpoint/2010/main" val="3148028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ADA9C8-BDC2-4C48-B8F7-F6F64EED1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1CC4B8E-9D9D-4C80-A744-B054ACAEAF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9882"/>
            <a:ext cx="5495925" cy="3648075"/>
          </a:xfr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10C9B8C-5981-430C-8911-5EDFCA6CC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328" y="3283616"/>
            <a:ext cx="6784751" cy="357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40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ADA9C8-BDC2-4C48-B8F7-F6F64EED1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1CC4B8E-9D9D-4C80-A744-B054ACAEAF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9882"/>
            <a:ext cx="5495925" cy="3648075"/>
          </a:xfr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E81127E-4852-4373-A277-47C95B4A0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043" y="3097976"/>
            <a:ext cx="6735957" cy="335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08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AF5541-E7C6-4E08-9B59-CFF063EC7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     Descripción y transformado de los datos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5DA84BD8-0687-43BA-93F0-272C68E83C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690687"/>
            <a:ext cx="4418470" cy="2872251"/>
          </a:xfr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BB58D38-7E43-4D08-8F88-446C17FE7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739" y="1690688"/>
            <a:ext cx="4250931" cy="287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88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ADA9C8-BDC2-4C48-B8F7-F6F64EED1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183B952D-892D-41B2-8400-E9EBADAE54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5724" y="1253331"/>
            <a:ext cx="5560551" cy="4351338"/>
          </a:xfrm>
        </p:spPr>
      </p:pic>
    </p:spTree>
    <p:extLst>
      <p:ext uri="{BB962C8B-B14F-4D97-AF65-F5344CB8AC3E}">
        <p14:creationId xmlns:p14="http://schemas.microsoft.com/office/powerpoint/2010/main" val="3450723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02EE1D-7C95-4A36-8FDF-0FA942D74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Modelos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C422FF-CAA2-4049-9B57-C195D263C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73890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ADA9C8-BDC2-4C48-B8F7-F6F64EED1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			Regresión Lineal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6F0F245-8DFF-406D-8FB2-53A2CE86E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4638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ADA9C8-BDC2-4C48-B8F7-F6F64EED1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			Regresión Lineal 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9B40B45-88AA-43C4-B055-0A6083A0DB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0175" y="2431426"/>
            <a:ext cx="9391650" cy="1524000"/>
          </a:xfrm>
        </p:spPr>
      </p:pic>
    </p:spTree>
    <p:extLst>
      <p:ext uri="{BB962C8B-B14F-4D97-AF65-F5344CB8AC3E}">
        <p14:creationId xmlns:p14="http://schemas.microsoft.com/office/powerpoint/2010/main" val="2176439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ADA9C8-BDC2-4C48-B8F7-F6F64EED1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			Regresión Lineal 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0F2F1938-5C8D-4C78-A3DB-FA585514F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4358" y="4248666"/>
            <a:ext cx="2847975" cy="819150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40B368B-6E13-46DD-B320-D7872B1DA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71" y="2080657"/>
            <a:ext cx="973455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31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7817A8-A560-4A2E-A908-EDBDA9D37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			Árbol de Decisión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A83633-C11B-48D7-801F-D31F43CD1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9308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7817A8-A560-4A2E-A908-EDBDA9D37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			Árbol de Decisión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28602E5-1AAB-40C3-8C68-F37D4426F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33996"/>
            <a:ext cx="11590983" cy="4871946"/>
          </a:xfrm>
        </p:spPr>
      </p:pic>
    </p:spTree>
    <p:extLst>
      <p:ext uri="{BB962C8B-B14F-4D97-AF65-F5344CB8AC3E}">
        <p14:creationId xmlns:p14="http://schemas.microsoft.com/office/powerpoint/2010/main" val="2882194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7817A8-A560-4A2E-A908-EDBDA9D37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			Árbol de Decisión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28602E5-1AAB-40C3-8C68-F37D4426F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33996"/>
            <a:ext cx="11590983" cy="4871946"/>
          </a:xfr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7DE4F43-D87C-4D31-A13C-9CA02D432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034" y="2559559"/>
            <a:ext cx="3209925" cy="292417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1A6AFE7-F950-44DD-85D3-AA4043D34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326" y="2970420"/>
            <a:ext cx="3848554" cy="210245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20F91DC-3059-4A07-AD02-B0036659C8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528" y="3507790"/>
            <a:ext cx="272415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230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610D1E-C6AE-49AE-B26F-669259AEA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			Modelo conjunto</a:t>
            </a:r>
          </a:p>
        </p:txBody>
      </p:sp>
      <p:pic>
        <p:nvPicPr>
          <p:cNvPr id="6" name="Marcador de contenido 5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D0DAFB0-023E-42B5-9404-4107A7632C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013" y="1609725"/>
            <a:ext cx="8193173" cy="4036720"/>
          </a:xfrm>
        </p:spPr>
      </p:pic>
    </p:spTree>
    <p:extLst>
      <p:ext uri="{BB962C8B-B14F-4D97-AF65-F5344CB8AC3E}">
        <p14:creationId xmlns:p14="http://schemas.microsoft.com/office/powerpoint/2010/main" val="2799330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610D1E-C6AE-49AE-B26F-669259AEA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			Modelo conjunto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046D15-06AE-4BEC-AEF7-0623C5E28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B6136B1-0641-4639-BC94-D563D1A2B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094" y="2478072"/>
            <a:ext cx="91249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49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AF5541-E7C6-4E08-9B59-CFF063EC7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     Descripción y transformado de los datos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5DA84BD8-0687-43BA-93F0-272C68E83C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690687"/>
            <a:ext cx="4418470" cy="2872251"/>
          </a:xfr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BB58D38-7E43-4D08-8F88-446C17FE7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739" y="1690688"/>
            <a:ext cx="4250931" cy="287225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CBFAA45-DFCC-4E05-9936-1BA2FAB81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733" y="5134021"/>
            <a:ext cx="1138237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4759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610D1E-C6AE-49AE-B26F-669259AEA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			Modelo conjunto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046D15-06AE-4BEC-AEF7-0623C5E28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B6136B1-0641-4639-BC94-D563D1A2B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094" y="2478072"/>
            <a:ext cx="9124950" cy="23812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789566D-EE00-42E2-8404-CE3A060AD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678" y="-486052"/>
            <a:ext cx="4093822" cy="391505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D4CC0FB-0BF4-4C86-AB38-94023A46D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136199" y="4859322"/>
            <a:ext cx="16623816" cy="68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52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577AC8-059E-4187-B60E-C6F1D8508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Conclusión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08BA57-838F-48C8-B074-EEDFFD0CF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11562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577AC8-059E-4187-B60E-C6F1D8508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Conclusión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08BA57-838F-48C8-B074-EEDFFD0CF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6F232DE-CA7A-4E82-941D-7A47920ED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655" y="1357596"/>
            <a:ext cx="8187954" cy="550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7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8BFDD-9C60-4F32-B62E-F2E54B271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Análisis del error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EFEC6A-6196-40E9-854D-AC25DC6B1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54744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1481F3-ED07-4E43-A032-B2373414E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060" y="28512"/>
            <a:ext cx="10515600" cy="1325563"/>
          </a:xfrm>
        </p:spPr>
        <p:txBody>
          <a:bodyPr/>
          <a:lstStyle/>
          <a:p>
            <a:r>
              <a:rPr lang="es-ES" dirty="0"/>
              <a:t>			Análisis del error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554356-103A-48B5-844F-700236D23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C51BA24-8DF5-4C35-8E9C-69C5DD969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63" y="896667"/>
            <a:ext cx="4938943" cy="262410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880E38E-1C10-4C43-8AAC-62E015A3E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916" y="896667"/>
            <a:ext cx="4788024" cy="253233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79F1717-74F4-41D9-8992-E6A166616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856" y="3780076"/>
            <a:ext cx="4867650" cy="254535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7763877-04FD-4C46-A50D-F7B8BA20BD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8637" y="3780077"/>
            <a:ext cx="4805163" cy="254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331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1481F3-ED07-4E43-A032-B2373414E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060" y="28512"/>
            <a:ext cx="10515600" cy="1325563"/>
          </a:xfrm>
        </p:spPr>
        <p:txBody>
          <a:bodyPr/>
          <a:lstStyle/>
          <a:p>
            <a:r>
              <a:rPr lang="es-ES" dirty="0"/>
              <a:t>			Análisis del error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554356-103A-48B5-844F-700236D23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C51BA24-8DF5-4C35-8E9C-69C5DD969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63" y="896667"/>
            <a:ext cx="4938943" cy="262410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880E38E-1C10-4C43-8AAC-62E015A3E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916" y="896667"/>
            <a:ext cx="4788024" cy="253233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79F1717-74F4-41D9-8992-E6A166616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856" y="3780076"/>
            <a:ext cx="4867650" cy="254535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7763877-04FD-4C46-A50D-F7B8BA20BD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8637" y="3780077"/>
            <a:ext cx="4805163" cy="254535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8D9882F-4F31-4323-9A19-9284AD0901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432" y="1620810"/>
            <a:ext cx="5745235" cy="299555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0D77BDD-05A2-4D5E-8395-555AD6A2B0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2139" y="1354075"/>
            <a:ext cx="6298190" cy="32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1933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361C74-F1D5-4A00-B3EB-89A3AC36A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D208A7-2352-493B-BA02-EE6340EF6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74651FE-C1F4-4643-A218-018F3CF9E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721" y="1360503"/>
            <a:ext cx="4093822" cy="391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738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C4779D-04F6-4F03-9FE2-CE32FC5B7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4E81C1-FF48-44EE-BDFE-0145B1709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7569F83-C472-4BEA-B0DF-D800AA34F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168" y="1083077"/>
            <a:ext cx="4093822" cy="391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6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1A9702-C789-4136-A1C2-4430EBD4E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5E03FB-91D4-4E55-B8B0-1000B2F0E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7953EAE-16BC-4467-8AB3-1D7FACB57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6172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5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1A9702-C789-4136-A1C2-4430EBD4E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CF8AE7F3-B3F0-496E-ACAD-2AC97D580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4738" y="2470008"/>
            <a:ext cx="8907262" cy="4319514"/>
          </a:xfr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7953EAE-16BC-4467-8AB3-1D7FACB57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6172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58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F3CBF2-D8E0-4B59-8759-3744534CA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7724E7-AD08-41C9-A618-47CC42F6F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0B48AAA-6E61-4E1D-A8F1-36DDE9DC8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887" y="1301179"/>
            <a:ext cx="637222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09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CC99A4-D266-4060-B61F-90CDD03CB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76DB4D-A82A-4D97-A15F-433C437AA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4950093-0D38-4D3C-88DC-2D539E4B1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39" y="0"/>
            <a:ext cx="116629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17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3D443C-8164-4DA6-88E4-14208F014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C4F0C6-97AE-46E4-B209-96FC77079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2B52F0C-5ACA-4F53-849E-102697FE7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93" y="0"/>
            <a:ext cx="11819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0472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1406</TotalTime>
  <Words>82</Words>
  <Application>Microsoft Office PowerPoint</Application>
  <PresentationFormat>Panorámica</PresentationFormat>
  <Paragraphs>18</Paragraphs>
  <Slides>36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Tema de Office</vt:lpstr>
      <vt:lpstr>Presentación de PowerPoint</vt:lpstr>
      <vt:lpstr>     Descripción y transformado de los datos</vt:lpstr>
      <vt:lpstr>     Descripción y transformado de los datos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Análisis Dimensional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Modelos</vt:lpstr>
      <vt:lpstr>   Regresión Lineal </vt:lpstr>
      <vt:lpstr>   Regresión Lineal </vt:lpstr>
      <vt:lpstr>   Regresión Lineal </vt:lpstr>
      <vt:lpstr>   Árbol de Decisión</vt:lpstr>
      <vt:lpstr>   Árbol de Decisión</vt:lpstr>
      <vt:lpstr>   Árbol de Decisión</vt:lpstr>
      <vt:lpstr>   Modelo conjunto</vt:lpstr>
      <vt:lpstr>   Modelo conjunto</vt:lpstr>
      <vt:lpstr>   Modelo conjunto</vt:lpstr>
      <vt:lpstr>Conclusión </vt:lpstr>
      <vt:lpstr>Conclusión </vt:lpstr>
      <vt:lpstr>Análisis del error</vt:lpstr>
      <vt:lpstr>   Análisis del error</vt:lpstr>
      <vt:lpstr>   Análisis del error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YAGO GARCIA MARQUÉS</dc:creator>
  <cp:lastModifiedBy>YAGO GARCIA MARQUÉS</cp:lastModifiedBy>
  <cp:revision>2</cp:revision>
  <dcterms:created xsi:type="dcterms:W3CDTF">2021-09-24T20:24:02Z</dcterms:created>
  <dcterms:modified xsi:type="dcterms:W3CDTF">2021-09-26T15:41:46Z</dcterms:modified>
</cp:coreProperties>
</file>